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8689-500E-4CD2-8B24-691ECA4FC29C}" type="datetimeFigureOut">
              <a:rPr lang="de-DE" smtClean="0"/>
              <a:t>07.09.2019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68FF-AC72-45D2-B939-AE31A1DE18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8689-500E-4CD2-8B24-691ECA4FC29C}" type="datetimeFigureOut">
              <a:rPr lang="de-DE" smtClean="0"/>
              <a:t>07.09.2019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68FF-AC72-45D2-B939-AE31A1DE18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8689-500E-4CD2-8B24-691ECA4FC29C}" type="datetimeFigureOut">
              <a:rPr lang="de-DE" smtClean="0"/>
              <a:t>07.09.2019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68FF-AC72-45D2-B939-AE31A1DE18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8689-500E-4CD2-8B24-691ECA4FC29C}" type="datetimeFigureOut">
              <a:rPr lang="de-DE" smtClean="0"/>
              <a:t>07.09.2019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68FF-AC72-45D2-B939-AE31A1DE18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8689-500E-4CD2-8B24-691ECA4FC29C}" type="datetimeFigureOut">
              <a:rPr lang="de-DE" smtClean="0"/>
              <a:t>07.09.2019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68FF-AC72-45D2-B939-AE31A1DE18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8689-500E-4CD2-8B24-691ECA4FC29C}" type="datetimeFigureOut">
              <a:rPr lang="de-DE" smtClean="0"/>
              <a:t>07.09.2019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68FF-AC72-45D2-B939-AE31A1DE18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8689-500E-4CD2-8B24-691ECA4FC29C}" type="datetimeFigureOut">
              <a:rPr lang="de-DE" smtClean="0"/>
              <a:t>07.09.2019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68FF-AC72-45D2-B939-AE31A1DE18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8689-500E-4CD2-8B24-691ECA4FC29C}" type="datetimeFigureOut">
              <a:rPr lang="de-DE" smtClean="0"/>
              <a:t>07.09.2019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68FF-AC72-45D2-B939-AE31A1DE18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8689-500E-4CD2-8B24-691ECA4FC29C}" type="datetimeFigureOut">
              <a:rPr lang="de-DE" smtClean="0"/>
              <a:t>07.09.2019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68FF-AC72-45D2-B939-AE31A1DE18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8689-500E-4CD2-8B24-691ECA4FC29C}" type="datetimeFigureOut">
              <a:rPr lang="de-DE" smtClean="0"/>
              <a:t>07.09.2019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68FF-AC72-45D2-B939-AE31A1DE18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88689-500E-4CD2-8B24-691ECA4FC29C}" type="datetimeFigureOut">
              <a:rPr lang="de-DE" smtClean="0"/>
              <a:t>07.09.2019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68FF-AC72-45D2-B939-AE31A1DE182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88689-500E-4CD2-8B24-691ECA4FC29C}" type="datetimeFigureOut">
              <a:rPr lang="de-DE" smtClean="0"/>
              <a:t>07.09.2019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B68FF-AC72-45D2-B939-AE31A1DE1825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3347864" y="764704"/>
            <a:ext cx="2448272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1. </a:t>
            </a:r>
            <a:r>
              <a:rPr lang="de-DE" dirty="0" err="1" smtClean="0">
                <a:solidFill>
                  <a:schemeClr val="tx1"/>
                </a:solidFill>
              </a:rPr>
              <a:t>Explaining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the</a:t>
            </a:r>
            <a:r>
              <a:rPr lang="de-DE" dirty="0" smtClean="0">
                <a:solidFill>
                  <a:schemeClr val="tx1"/>
                </a:solidFill>
              </a:rPr>
              <a:t> model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347864" y="2060848"/>
            <a:ext cx="2448272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3. </a:t>
            </a:r>
            <a:r>
              <a:rPr lang="de-DE" dirty="0" err="1" smtClean="0">
                <a:solidFill>
                  <a:schemeClr val="tx1"/>
                </a:solidFill>
              </a:rPr>
              <a:t>Stopping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mode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cycles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583841" y="119074"/>
            <a:ext cx="6139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Modules </a:t>
            </a:r>
            <a:r>
              <a:rPr lang="de-DE" sz="2400" b="1" dirty="0" err="1" smtClean="0"/>
              <a:t>of</a:t>
            </a:r>
            <a:r>
              <a:rPr lang="de-DE" sz="2400" b="1" dirty="0" smtClean="0"/>
              <a:t> Schema </a:t>
            </a:r>
            <a:r>
              <a:rPr lang="de-DE" sz="2400" b="1" dirty="0" err="1" smtClean="0"/>
              <a:t>Therapy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Couples</a:t>
            </a:r>
            <a:r>
              <a:rPr lang="de-DE" sz="2400" b="1" dirty="0" smtClean="0"/>
              <a:t> (ST-C)</a:t>
            </a:r>
            <a:endParaRPr lang="de-DE" sz="2400" b="1" dirty="0"/>
          </a:p>
        </p:txBody>
      </p:sp>
      <p:sp>
        <p:nvSpPr>
          <p:cNvPr id="8" name="Rechteck 7"/>
          <p:cNvSpPr/>
          <p:nvPr/>
        </p:nvSpPr>
        <p:spPr>
          <a:xfrm>
            <a:off x="3347864" y="2636912"/>
            <a:ext cx="2448272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4. </a:t>
            </a:r>
            <a:r>
              <a:rPr lang="de-DE" dirty="0" err="1" smtClean="0">
                <a:solidFill>
                  <a:schemeClr val="tx1"/>
                </a:solidFill>
              </a:rPr>
              <a:t>Rebalance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partners</a:t>
            </a:r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347864" y="1340768"/>
            <a:ext cx="2448272" cy="5760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2. </a:t>
            </a:r>
            <a:r>
              <a:rPr lang="de-DE" dirty="0" err="1" smtClean="0">
                <a:solidFill>
                  <a:schemeClr val="tx1"/>
                </a:solidFill>
              </a:rPr>
              <a:t>Introduce</a:t>
            </a:r>
            <a:r>
              <a:rPr lang="de-DE" dirty="0" smtClean="0">
                <a:solidFill>
                  <a:schemeClr val="tx1"/>
                </a:solidFill>
              </a:rPr>
              <a:t> Mode Cycle </a:t>
            </a:r>
            <a:r>
              <a:rPr lang="de-DE" dirty="0" err="1" smtClean="0">
                <a:solidFill>
                  <a:schemeClr val="tx1"/>
                </a:solidFill>
              </a:rPr>
              <a:t>Clashcard</a:t>
            </a:r>
            <a:r>
              <a:rPr lang="de-DE" dirty="0" smtClean="0">
                <a:solidFill>
                  <a:schemeClr val="tx1"/>
                </a:solidFill>
              </a:rPr>
              <a:t> (MCC)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907704" y="3298718"/>
            <a:ext cx="2520280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5. Access vulnerable </a:t>
            </a:r>
            <a:r>
              <a:rPr lang="de-DE" dirty="0" err="1" smtClean="0">
                <a:solidFill>
                  <a:schemeClr val="tx1"/>
                </a:solidFill>
              </a:rPr>
              <a:t>side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814522" y="3292873"/>
            <a:ext cx="2376264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7. Access </a:t>
            </a:r>
            <a:r>
              <a:rPr lang="de-DE" dirty="0" err="1" smtClean="0">
                <a:solidFill>
                  <a:schemeClr val="tx1"/>
                </a:solidFill>
              </a:rPr>
              <a:t>assertive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side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907704" y="3874782"/>
            <a:ext cx="2520280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6. </a:t>
            </a:r>
            <a:r>
              <a:rPr lang="de-DE" dirty="0" err="1" smtClean="0">
                <a:solidFill>
                  <a:schemeClr val="tx1"/>
                </a:solidFill>
              </a:rPr>
              <a:t>Honeymooning</a:t>
            </a:r>
            <a:r>
              <a:rPr lang="de-DE" dirty="0" smtClean="0">
                <a:solidFill>
                  <a:schemeClr val="tx1"/>
                </a:solidFill>
              </a:rPr>
              <a:t> Image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4814522" y="3868937"/>
            <a:ext cx="2376264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8. Brave </a:t>
            </a:r>
            <a:r>
              <a:rPr lang="de-DE" dirty="0" err="1" smtClean="0">
                <a:solidFill>
                  <a:schemeClr val="tx1"/>
                </a:solidFill>
              </a:rPr>
              <a:t>knight</a:t>
            </a:r>
            <a:r>
              <a:rPr lang="de-DE" dirty="0" smtClean="0">
                <a:solidFill>
                  <a:schemeClr val="tx1"/>
                </a:solidFill>
              </a:rPr>
              <a:t> Image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3331284" y="4509120"/>
            <a:ext cx="2592288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9. </a:t>
            </a:r>
            <a:r>
              <a:rPr lang="de-DE" dirty="0" err="1" smtClean="0">
                <a:solidFill>
                  <a:schemeClr val="tx1"/>
                </a:solidFill>
              </a:rPr>
              <a:t>Conjoint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Imagery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work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3331284" y="5085184"/>
            <a:ext cx="2592288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10. Training </a:t>
            </a:r>
            <a:r>
              <a:rPr lang="de-DE" dirty="0" err="1" smtClean="0">
                <a:solidFill>
                  <a:schemeClr val="tx1"/>
                </a:solidFill>
              </a:rPr>
              <a:t>Healthy</a:t>
            </a:r>
            <a:r>
              <a:rPr lang="de-DE" dirty="0" smtClean="0">
                <a:solidFill>
                  <a:schemeClr val="tx1"/>
                </a:solidFill>
              </a:rPr>
              <a:t> Adult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3331284" y="5661248"/>
            <a:ext cx="2592288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11. Connect talk </a:t>
            </a:r>
            <a:r>
              <a:rPr lang="de-DE" dirty="0" err="1" smtClean="0">
                <a:solidFill>
                  <a:schemeClr val="tx1"/>
                </a:solidFill>
              </a:rPr>
              <a:t>exercise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8" name="Pfeil nach unten 27"/>
          <p:cNvSpPr/>
          <p:nvPr/>
        </p:nvSpPr>
        <p:spPr>
          <a:xfrm>
            <a:off x="4355976" y="1916832"/>
            <a:ext cx="484632" cy="216024"/>
          </a:xfrm>
          <a:prstGeom prst="downArrow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Pfeil nach unten 28"/>
          <p:cNvSpPr/>
          <p:nvPr/>
        </p:nvSpPr>
        <p:spPr>
          <a:xfrm>
            <a:off x="4355976" y="2492896"/>
            <a:ext cx="484632" cy="216024"/>
          </a:xfrm>
          <a:prstGeom prst="downArrow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Pfeil nach unten 29"/>
          <p:cNvSpPr/>
          <p:nvPr/>
        </p:nvSpPr>
        <p:spPr>
          <a:xfrm>
            <a:off x="3059832" y="3730766"/>
            <a:ext cx="484632" cy="216024"/>
          </a:xfrm>
          <a:prstGeom prst="downArrow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Pfeil nach unten 30"/>
          <p:cNvSpPr/>
          <p:nvPr/>
        </p:nvSpPr>
        <p:spPr>
          <a:xfrm>
            <a:off x="4411404" y="5517232"/>
            <a:ext cx="484632" cy="216024"/>
          </a:xfrm>
          <a:prstGeom prst="downArrow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Pfeil nach unten 31"/>
          <p:cNvSpPr/>
          <p:nvPr/>
        </p:nvSpPr>
        <p:spPr>
          <a:xfrm>
            <a:off x="4411404" y="4941168"/>
            <a:ext cx="484632" cy="216024"/>
          </a:xfrm>
          <a:prstGeom prst="downArrow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Pfeil nach unten 32"/>
          <p:cNvSpPr/>
          <p:nvPr/>
        </p:nvSpPr>
        <p:spPr>
          <a:xfrm>
            <a:off x="5750626" y="3724921"/>
            <a:ext cx="484632" cy="216024"/>
          </a:xfrm>
          <a:prstGeom prst="downArrow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Pfeil nach unten 33"/>
          <p:cNvSpPr/>
          <p:nvPr/>
        </p:nvSpPr>
        <p:spPr>
          <a:xfrm rot="2427015">
            <a:off x="3580377" y="2999000"/>
            <a:ext cx="391019" cy="441686"/>
          </a:xfrm>
          <a:prstGeom prst="downArrow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Pfeil nach unten 34"/>
          <p:cNvSpPr/>
          <p:nvPr/>
        </p:nvSpPr>
        <p:spPr>
          <a:xfrm rot="19544209">
            <a:off x="5243629" y="2997059"/>
            <a:ext cx="398711" cy="462388"/>
          </a:xfrm>
          <a:prstGeom prst="downArrow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Pfeil nach unten 35"/>
          <p:cNvSpPr/>
          <p:nvPr/>
        </p:nvSpPr>
        <p:spPr>
          <a:xfrm rot="19544209">
            <a:off x="3617891" y="4325476"/>
            <a:ext cx="398711" cy="314741"/>
          </a:xfrm>
          <a:prstGeom prst="downArrow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Pfeil nach unten 36"/>
          <p:cNvSpPr/>
          <p:nvPr/>
        </p:nvSpPr>
        <p:spPr>
          <a:xfrm rot="2418161">
            <a:off x="5257964" y="4306014"/>
            <a:ext cx="398711" cy="314741"/>
          </a:xfrm>
          <a:prstGeom prst="downArrow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Pfeil nach unten 26"/>
          <p:cNvSpPr/>
          <p:nvPr/>
        </p:nvSpPr>
        <p:spPr>
          <a:xfrm>
            <a:off x="4355976" y="1196752"/>
            <a:ext cx="484632" cy="216024"/>
          </a:xfrm>
          <a:prstGeom prst="downArrow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/>
          <p:cNvSpPr/>
          <p:nvPr/>
        </p:nvSpPr>
        <p:spPr>
          <a:xfrm>
            <a:off x="3331284" y="6237312"/>
            <a:ext cx="2592288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12. </a:t>
            </a:r>
            <a:r>
              <a:rPr lang="de-DE" dirty="0" err="1" smtClean="0">
                <a:solidFill>
                  <a:schemeClr val="tx1"/>
                </a:solidFill>
              </a:rPr>
              <a:t>Homework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assignm</a:t>
            </a:r>
            <a:r>
              <a:rPr lang="de-DE" dirty="0" smtClean="0">
                <a:solidFill>
                  <a:schemeClr val="tx1"/>
                </a:solidFill>
              </a:rPr>
              <a:t>.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5" name="Pfeil nach unten 44"/>
          <p:cNvSpPr/>
          <p:nvPr/>
        </p:nvSpPr>
        <p:spPr>
          <a:xfrm>
            <a:off x="4411404" y="6093296"/>
            <a:ext cx="484632" cy="216024"/>
          </a:xfrm>
          <a:prstGeom prst="downArrow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/>
          <p:cNvSpPr/>
          <p:nvPr/>
        </p:nvSpPr>
        <p:spPr>
          <a:xfrm>
            <a:off x="251520" y="3735829"/>
            <a:ext cx="1531592" cy="96985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Individual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Session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(on </a:t>
            </a:r>
            <a:r>
              <a:rPr lang="de-DE" dirty="0" err="1" smtClean="0">
                <a:solidFill>
                  <a:schemeClr val="tx1"/>
                </a:solidFill>
              </a:rPr>
              <a:t>demand</a:t>
            </a:r>
            <a:r>
              <a:rPr lang="de-DE" dirty="0" smtClean="0">
                <a:solidFill>
                  <a:schemeClr val="tx1"/>
                </a:solidFill>
              </a:rPr>
              <a:t>)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7" name="Pfeil nach unten 46"/>
          <p:cNvSpPr/>
          <p:nvPr/>
        </p:nvSpPr>
        <p:spPr>
          <a:xfrm rot="3331768">
            <a:off x="1631613" y="3533910"/>
            <a:ext cx="304013" cy="441686"/>
          </a:xfrm>
          <a:prstGeom prst="downArrow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echteck 48"/>
          <p:cNvSpPr/>
          <p:nvPr/>
        </p:nvSpPr>
        <p:spPr>
          <a:xfrm>
            <a:off x="7322113" y="3729492"/>
            <a:ext cx="1531592" cy="96985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Individual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Session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(on </a:t>
            </a:r>
            <a:r>
              <a:rPr lang="de-DE" dirty="0" err="1" smtClean="0">
                <a:solidFill>
                  <a:schemeClr val="tx1"/>
                </a:solidFill>
              </a:rPr>
              <a:t>demand</a:t>
            </a:r>
            <a:r>
              <a:rPr lang="de-DE" dirty="0" smtClean="0">
                <a:solidFill>
                  <a:schemeClr val="tx1"/>
                </a:solidFill>
              </a:rPr>
              <a:t>)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6" name="Pfeil nach unten 45"/>
          <p:cNvSpPr/>
          <p:nvPr/>
        </p:nvSpPr>
        <p:spPr>
          <a:xfrm rot="18149498">
            <a:off x="7191971" y="3545920"/>
            <a:ext cx="283754" cy="441686"/>
          </a:xfrm>
          <a:prstGeom prst="downArrow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Pfeil nach unten 49"/>
          <p:cNvSpPr/>
          <p:nvPr/>
        </p:nvSpPr>
        <p:spPr>
          <a:xfrm rot="5036143">
            <a:off x="6491237" y="3912764"/>
            <a:ext cx="242495" cy="1511927"/>
          </a:xfrm>
          <a:prstGeom prst="downArrow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Pfeil nach unten 50"/>
          <p:cNvSpPr/>
          <p:nvPr/>
        </p:nvSpPr>
        <p:spPr>
          <a:xfrm rot="16509446">
            <a:off x="2459736" y="3849511"/>
            <a:ext cx="242495" cy="1649506"/>
          </a:xfrm>
          <a:prstGeom prst="downArrow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Pfeil nach unten 37"/>
          <p:cNvSpPr/>
          <p:nvPr/>
        </p:nvSpPr>
        <p:spPr>
          <a:xfrm>
            <a:off x="4480569" y="3062844"/>
            <a:ext cx="286646" cy="1518284"/>
          </a:xfrm>
          <a:prstGeom prst="downArrow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5808533" y="2900033"/>
            <a:ext cx="1427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 smtClean="0"/>
              <a:t>Internalizers</a:t>
            </a:r>
            <a:r>
              <a:rPr lang="de-DE" b="1" dirty="0" smtClean="0"/>
              <a:t>:</a:t>
            </a:r>
            <a:endParaRPr lang="de-DE" b="1" dirty="0"/>
          </a:p>
        </p:txBody>
      </p:sp>
      <p:sp>
        <p:nvSpPr>
          <p:cNvPr id="39" name="Textfeld 38"/>
          <p:cNvSpPr txBox="1"/>
          <p:nvPr/>
        </p:nvSpPr>
        <p:spPr>
          <a:xfrm>
            <a:off x="1840829" y="2911762"/>
            <a:ext cx="1463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 smtClean="0"/>
              <a:t>Externalizers</a:t>
            </a:r>
            <a:r>
              <a:rPr lang="de-DE" b="1" dirty="0" smtClean="0"/>
              <a:t>:</a:t>
            </a:r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Bildschirmpräsentation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Eckhard Roediger</dc:creator>
  <cp:lastModifiedBy>Eckhard Roediger</cp:lastModifiedBy>
  <cp:revision>7</cp:revision>
  <dcterms:created xsi:type="dcterms:W3CDTF">2018-03-24T15:52:32Z</dcterms:created>
  <dcterms:modified xsi:type="dcterms:W3CDTF">2019-09-07T15:15:43Z</dcterms:modified>
</cp:coreProperties>
</file>